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83" r:id="rId17"/>
    <p:sldId id="273" r:id="rId18"/>
    <p:sldId id="258" r:id="rId19"/>
    <p:sldId id="281" r:id="rId20"/>
    <p:sldId id="278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6" autoAdjust="0"/>
    <p:restoredTop sz="94655"/>
  </p:normalViewPr>
  <p:slideViewPr>
    <p:cSldViewPr snapToGrid="0">
      <p:cViewPr varScale="1">
        <p:scale>
          <a:sx n="117" d="100"/>
          <a:sy n="117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8A28-C436-C946-A75F-6BCE9A6B0D3D}" type="datetimeFigureOut">
              <a:rPr lang="en-CH" smtClean="0"/>
              <a:t>26.02.2024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8C49C-C16D-014B-AA1E-305074568E3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128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2/25/24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F0EDC-85F5-3A12-FA29-ECD809931C22}"/>
              </a:ext>
            </a:extLst>
          </p:cNvPr>
          <p:cNvGrpSpPr/>
          <p:nvPr/>
        </p:nvGrpSpPr>
        <p:grpSpPr>
          <a:xfrm>
            <a:off x="573976" y="2346418"/>
            <a:ext cx="10802859" cy="1128267"/>
            <a:chOff x="548797" y="1376394"/>
            <a:chExt cx="10802859" cy="11282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810B3E-C7A7-A9DE-5096-51FFA8ED1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930"/>
            <a:stretch/>
          </p:blipFill>
          <p:spPr>
            <a:xfrm>
              <a:off x="548797" y="1376395"/>
              <a:ext cx="10802858" cy="10077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3D1C63-CC84-66C4-9E68-0A8DBAD75668}"/>
                </a:ext>
              </a:extLst>
            </p:cNvPr>
            <p:cNvSpPr/>
            <p:nvPr/>
          </p:nvSpPr>
          <p:spPr>
            <a:xfrm>
              <a:off x="728869" y="1376394"/>
              <a:ext cx="622853" cy="1128267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73D61B-FC7F-6512-4264-0FC4B52C8318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434 rows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rows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824 rows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970095" y="128290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07631"/>
              </p:ext>
            </p:extLst>
          </p:nvPr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82533"/>
              </p:ext>
            </p:extLst>
          </p:nvPr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415289" y="4538363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Genetic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Nan columnin the original data added +1 to the shift</a:t>
            </a:r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4" y="1518377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4" y="2164708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2" y="5127226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14D9-2546-9D3F-AE10-B0F617DBC4F0}"/>
              </a:ext>
            </a:extLst>
          </p:cNvPr>
          <p:cNvSpPr txBox="1"/>
          <p:nvPr/>
        </p:nvSpPr>
        <p:spPr>
          <a:xfrm>
            <a:off x="695325" y="3870849"/>
            <a:ext cx="8530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Biological Implication :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506-9931-90C7-43BB-6F0DCC44F1B8}"/>
              </a:ext>
            </a:extLst>
          </p:cNvPr>
          <p:cNvSpPr txBox="1"/>
          <p:nvPr/>
        </p:nvSpPr>
        <p:spPr>
          <a:xfrm>
            <a:off x="695323" y="1084443"/>
            <a:ext cx="909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Conclusion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25AA-10D0-78FA-D9BA-1F1D74F07615}"/>
              </a:ext>
            </a:extLst>
          </p:cNvPr>
          <p:cNvSpPr txBox="1"/>
          <p:nvPr/>
        </p:nvSpPr>
        <p:spPr>
          <a:xfrm>
            <a:off x="695321" y="4480895"/>
            <a:ext cx="909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studies of such biomarkers can develop the possibility of tracing the virus and found possible inter-species transmission markers.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131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https://journals.asm.org/doi/10.1128/jvi.00879-10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728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470E5-A237-F8BF-1A5F-D82E65EDEBC7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r>
              <a:rPr lang="en-US" baseline="66000" dirty="0"/>
              <a:t>[1]</a:t>
            </a:r>
            <a:endParaRPr lang="LID4096" baseline="66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16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C57AB3-B12F-4F1D-9187-51086C48B88B}"/>
              </a:ext>
            </a:extLst>
          </p:cNvPr>
          <p:cNvGrpSpPr/>
          <p:nvPr/>
        </p:nvGrpSpPr>
        <p:grpSpPr>
          <a:xfrm>
            <a:off x="573976" y="2346418"/>
            <a:ext cx="10802859" cy="2514951"/>
            <a:chOff x="548797" y="1376394"/>
            <a:chExt cx="10802859" cy="25149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0E4099-1382-5457-52BD-17DB7A8F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797" y="1376394"/>
              <a:ext cx="10802858" cy="25149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34EDCE-1367-44CF-EEC3-B1AA5B972DA9}"/>
                </a:ext>
              </a:extLst>
            </p:cNvPr>
            <p:cNvSpPr/>
            <p:nvPr/>
          </p:nvSpPr>
          <p:spPr>
            <a:xfrm>
              <a:off x="728869" y="1376394"/>
              <a:ext cx="622853" cy="2514951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5B11C0-E4FB-C4AB-83CB-EC803C9C9EDC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810</Words>
  <Application>Microsoft Macintosh PowerPoint</Application>
  <PresentationFormat>Widescreen</PresentationFormat>
  <Paragraphs>160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Matias Becker Burgos</cp:lastModifiedBy>
  <cp:revision>169</cp:revision>
  <dcterms:created xsi:type="dcterms:W3CDTF">2024-02-24T12:47:31Z</dcterms:created>
  <dcterms:modified xsi:type="dcterms:W3CDTF">2024-02-25T23:34:54Z</dcterms:modified>
</cp:coreProperties>
</file>